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6" autoAdjust="0"/>
    <p:restoredTop sz="94660"/>
  </p:normalViewPr>
  <p:slideViewPr>
    <p:cSldViewPr snapToGrid="0">
      <p:cViewPr>
        <p:scale>
          <a:sx n="150" d="100"/>
          <a:sy n="150" d="100"/>
        </p:scale>
        <p:origin x="552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F53BD77-2C60-40C8-AF28-E43F610196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F494D91-A71C-4619-BA15-320BA17153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B36797A-57DD-46BF-A843-31AB6D08D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86EC4-17FA-4F32-8CF8-B03708817DE7}" type="datetimeFigureOut">
              <a:rPr lang="sv-SE" smtClean="0"/>
              <a:t>2024-09-19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EB7988D-C9E9-4FDE-B53A-83B65AD77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7E671BE-3E20-43B1-97ED-935E13BAA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9A8DE-E511-4F26-A1E7-CB5AA8AEDAC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73431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41E3A1-D338-4D92-9A75-8DC8F483E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DDC17FB7-F5C2-4920-8D3D-A364E63B49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032AE9C-02F2-4EBD-A00D-9618C2DB7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86EC4-17FA-4F32-8CF8-B03708817DE7}" type="datetimeFigureOut">
              <a:rPr lang="sv-SE" smtClean="0"/>
              <a:t>2024-09-19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D5ECD3D-2D03-435B-B6B0-C52C1EF05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5414725-F28B-47C7-AE5E-5AC44A2D5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9A8DE-E511-4F26-A1E7-CB5AA8AEDAC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46921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7AE722F2-6C20-4089-823E-2F780D56A1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7727D357-6424-4ECD-BDB5-76769D5EC2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7DE78BE-6218-4475-9781-D8058ECFA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86EC4-17FA-4F32-8CF8-B03708817DE7}" type="datetimeFigureOut">
              <a:rPr lang="sv-SE" smtClean="0"/>
              <a:t>2024-09-19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1175CE6-CF06-4ABD-849C-CCD928FD8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8759CBF-6EB5-4614-B55E-BF8F02D26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9A8DE-E511-4F26-A1E7-CB5AA8AEDAC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40226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4621584-D5B2-46C6-8B9A-56A3A1AFA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6E20A32-2A58-4566-891F-BBFD536689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AADEB1C-4852-4147-A59F-0AB799F48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86EC4-17FA-4F32-8CF8-B03708817DE7}" type="datetimeFigureOut">
              <a:rPr lang="sv-SE" smtClean="0"/>
              <a:t>2024-09-19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26AEAEF-BCB8-44E8-9FF1-A7715D1D5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7D331B5-5F2B-49BF-81F5-B45DB4550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9A8DE-E511-4F26-A1E7-CB5AA8AEDAC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48975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4C48697-D1E8-4291-AA73-9C6281FFC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EC94EE3-F855-425A-B104-8A1D8D2F3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D2230C1-B690-425B-97AA-D0D3171CD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86EC4-17FA-4F32-8CF8-B03708817DE7}" type="datetimeFigureOut">
              <a:rPr lang="sv-SE" smtClean="0"/>
              <a:t>2024-09-19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37A640F-6983-440B-AD2F-2A2A7A8B6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BC00048-CDD5-430F-AED1-00833FBFC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9A8DE-E511-4F26-A1E7-CB5AA8AEDAC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04814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786F730-8664-4450-B9B0-EED8D9FCB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33B8B5D-339F-4B15-A1C3-E67FD9F186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ECA6DF83-A68A-46B3-ADB8-348A8534BA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B805990C-EEEE-4CC9-B136-D70ADB74B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86EC4-17FA-4F32-8CF8-B03708817DE7}" type="datetimeFigureOut">
              <a:rPr lang="sv-SE" smtClean="0"/>
              <a:t>2024-09-19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43D60BBB-4FDC-4526-BF27-DB7EB43CC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8236372-8AED-4239-B51F-5F2305EFC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9A8DE-E511-4F26-A1E7-CB5AA8AEDAC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65186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5937021-8088-4D6E-9279-6A27E3FF1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419E4D9-C160-4F88-8E2C-27F41A39E5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50170F10-39A6-4E86-82D7-D66CFD6A96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F7186386-DDF4-4395-9538-CCF47192F6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ECB52581-4BA8-408F-8315-EF39959641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413180F5-E050-46A3-AAA4-8744248AE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86EC4-17FA-4F32-8CF8-B03708817DE7}" type="datetimeFigureOut">
              <a:rPr lang="sv-SE" smtClean="0"/>
              <a:t>2024-09-19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A7AE33C4-696E-49A5-B096-769D4060C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B54B08DF-3100-4484-BB85-6D82F5C19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9A8DE-E511-4F26-A1E7-CB5AA8AEDAC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72212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16CA16F-5D73-4E25-A145-51F6195BD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73448299-33C8-4149-B7B7-C62A8DEB4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86EC4-17FA-4F32-8CF8-B03708817DE7}" type="datetimeFigureOut">
              <a:rPr lang="sv-SE" smtClean="0"/>
              <a:t>2024-09-19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3B77A30-30ED-4426-B017-D74DC0111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BB2EAB6-A711-42F9-9E67-F3AB50A2A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9A8DE-E511-4F26-A1E7-CB5AA8AEDAC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38170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45C795E9-BD7F-4F98-9A87-8CBE305C5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86EC4-17FA-4F32-8CF8-B03708817DE7}" type="datetimeFigureOut">
              <a:rPr lang="sv-SE" smtClean="0"/>
              <a:t>2024-09-19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9435D976-3314-407B-A4CC-50ADAE3D2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79C5DE0-78E0-4DE3-83F2-8F2499B4A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9A8DE-E511-4F26-A1E7-CB5AA8AEDAC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12361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75D0508-5A03-46DF-84CF-33E4F7D9A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742D6A7-00EF-4A45-B490-CCCA377C6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1C6A8F0-AA42-44B1-B599-4C684FF13E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3E5DCF7-544D-4211-BACF-52DD5F303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86EC4-17FA-4F32-8CF8-B03708817DE7}" type="datetimeFigureOut">
              <a:rPr lang="sv-SE" smtClean="0"/>
              <a:t>2024-09-19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52353A74-69BE-45B4-A207-1E5BA33C5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49A9BABA-7058-41FD-A9C6-25A6EBBDE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9A8DE-E511-4F26-A1E7-CB5AA8AEDAC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68581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7FC4E7-51B5-4BD0-BCF8-2BC336BB8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C5AA3C60-8727-42C7-B4EF-C73AAF1831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7A245B9A-1947-4985-81A5-0FF6B8F43E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8E0B46C2-5561-4971-83DE-DF99967E9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86EC4-17FA-4F32-8CF8-B03708817DE7}" type="datetimeFigureOut">
              <a:rPr lang="sv-SE" smtClean="0"/>
              <a:t>2024-09-19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3143661D-F2FC-4ACF-99B7-B7611BFF3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86CC7F6-5A84-4026-9A19-71F8370C4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9A8DE-E511-4F26-A1E7-CB5AA8AEDAC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11729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DE9AE0E5-9984-4F35-B98C-39C11021A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D9A3B77-E7C4-4F97-A16B-36138E389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034F480-49DA-43B1-A1EE-B4A4E7AA5A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86EC4-17FA-4F32-8CF8-B03708817DE7}" type="datetimeFigureOut">
              <a:rPr lang="sv-SE" smtClean="0"/>
              <a:t>2024-09-19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2F49A9E-BE61-481C-BA77-7D3335D9CE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3FB133A-22C0-4EF9-8BDA-6D6B72D46C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9A8DE-E511-4F26-A1E7-CB5AA8AEDAC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63058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hyperlink" Target="mailto:fritidsforeningeniorebro@trafikverket.se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FA4776AA-6459-420F-92CA-04E00C3D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>
                <a:solidFill>
                  <a:schemeClr val="bg1"/>
                </a:solidFill>
              </a:rPr>
              <a:t>Fototävling 2024 - START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A4FA7E56-8D9E-4844-92AE-8434E27856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ts val="480"/>
              </a:spcBef>
              <a:spcAft>
                <a:spcPts val="960"/>
              </a:spcAft>
            </a:pPr>
            <a:r>
              <a:rPr lang="sv-SE" sz="19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Alla betalande medlemmar i fritidsföreningen har rätt att rösta i årets fototävling med temat ”</a:t>
            </a:r>
            <a:r>
              <a:rPr lang="sv-SE" sz="19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START</a:t>
            </a:r>
            <a:r>
              <a:rPr lang="sv-SE" sz="19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”.</a:t>
            </a:r>
          </a:p>
          <a:p>
            <a:pPr>
              <a:lnSpc>
                <a:spcPct val="120000"/>
              </a:lnSpc>
              <a:spcBef>
                <a:spcPts val="480"/>
              </a:spcBef>
              <a:spcAft>
                <a:spcPts val="960"/>
              </a:spcAft>
            </a:pPr>
            <a:r>
              <a:rPr lang="sv-SE" sz="19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Ingen får rösta på sin egen bild.</a:t>
            </a:r>
            <a:endParaRPr lang="sv-SE" sz="19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Bef>
                <a:spcPts val="480"/>
              </a:spcBef>
              <a:spcAft>
                <a:spcPts val="960"/>
              </a:spcAft>
            </a:pPr>
            <a:r>
              <a:rPr lang="sv-SE" sz="19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Skicka ett e-postmeddelande om vilka 3 bilder du tycker ska ha årets priser enligt följande anvisning:</a:t>
            </a:r>
            <a:endParaRPr lang="sv-SE" sz="19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lvl="1" indent="0">
              <a:spcBef>
                <a:spcPts val="480"/>
              </a:spcBef>
              <a:spcAft>
                <a:spcPts val="960"/>
              </a:spcAft>
              <a:buNone/>
            </a:pPr>
            <a:r>
              <a:rPr lang="sv-SE" sz="1400" dirty="0">
                <a:solidFill>
                  <a:schemeClr val="bg1"/>
                </a:solidFill>
                <a:effectLst/>
                <a:latin typeface="Symbol" panose="05050102010706020507" pitchFamily="18" charset="2"/>
                <a:ea typeface="Calibri" panose="020F0502020204030204" pitchFamily="34" charset="0"/>
              </a:rPr>
              <a:t>·</a:t>
            </a:r>
            <a:r>
              <a:rPr lang="sv-SE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        </a:t>
            </a:r>
            <a:r>
              <a:rPr lang="sv-SE" sz="18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Vilka </a:t>
            </a:r>
            <a:r>
              <a:rPr lang="sv-SE" sz="18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3 bilder</a:t>
            </a:r>
            <a:r>
              <a:rPr lang="sv-SE" sz="18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 man röstar på och i </a:t>
            </a:r>
            <a:r>
              <a:rPr lang="sv-SE" sz="18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vilken ordning</a:t>
            </a:r>
            <a:r>
              <a:rPr lang="sv-SE" sz="18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 man vill ha dom enligt exemplet nedan:</a:t>
            </a:r>
            <a:endParaRPr lang="sv-SE" sz="1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spcBef>
                <a:spcPts val="480"/>
              </a:spcBef>
              <a:spcAft>
                <a:spcPts val="960"/>
              </a:spcAft>
              <a:buNone/>
            </a:pPr>
            <a:r>
              <a:rPr lang="sv-SE" sz="18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	1.</a:t>
            </a:r>
            <a:r>
              <a:rPr lang="sv-SE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      </a:t>
            </a:r>
            <a:r>
              <a:rPr lang="sv-SE" sz="18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Bild X</a:t>
            </a:r>
            <a:endParaRPr lang="sv-SE" sz="1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spcBef>
                <a:spcPts val="480"/>
              </a:spcBef>
              <a:spcAft>
                <a:spcPts val="960"/>
              </a:spcAft>
              <a:buNone/>
            </a:pPr>
            <a:r>
              <a:rPr lang="sv-SE" sz="18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	2.</a:t>
            </a:r>
            <a:r>
              <a:rPr lang="sv-SE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      </a:t>
            </a:r>
            <a:r>
              <a:rPr lang="sv-SE" sz="18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Bild X</a:t>
            </a:r>
            <a:endParaRPr lang="sv-SE" sz="1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spcBef>
                <a:spcPts val="480"/>
              </a:spcBef>
              <a:spcAft>
                <a:spcPts val="960"/>
              </a:spcAft>
              <a:buNone/>
            </a:pPr>
            <a:r>
              <a:rPr lang="sv-SE" sz="18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	3.</a:t>
            </a:r>
            <a:r>
              <a:rPr lang="sv-SE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      </a:t>
            </a:r>
            <a:r>
              <a:rPr lang="sv-SE" sz="18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Bild X</a:t>
            </a:r>
            <a:endParaRPr lang="sv-SE" sz="1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Bef>
                <a:spcPts val="480"/>
              </a:spcBef>
              <a:spcAft>
                <a:spcPts val="960"/>
              </a:spcAft>
            </a:pPr>
            <a:r>
              <a:rPr lang="sv-SE" sz="19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Ditt val skickas till fritidsföreningens e-postadress:  </a:t>
            </a:r>
            <a:r>
              <a:rPr lang="sv-SE" sz="1900" u="sng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fritidsforeningeniorebro@trafikverket.se</a:t>
            </a:r>
            <a:r>
              <a:rPr lang="sv-SE" sz="19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  </a:t>
            </a:r>
            <a:r>
              <a:rPr lang="sv-SE" sz="19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senast 2024-10-06</a:t>
            </a:r>
            <a:endParaRPr lang="sv-SE" sz="19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Bef>
                <a:spcPts val="480"/>
              </a:spcBef>
              <a:spcAft>
                <a:spcPts val="960"/>
              </a:spcAft>
            </a:pPr>
            <a:r>
              <a:rPr lang="sv-SE" sz="1900" dirty="0">
                <a:solidFill>
                  <a:schemeClr val="bg1"/>
                </a:solidFill>
                <a:latin typeface="Open Sans" panose="020B0606030504020204" pitchFamily="34" charset="0"/>
                <a:ea typeface="Calibri" panose="020F0502020204030204" pitchFamily="34" charset="0"/>
              </a:rPr>
              <a:t>Vad kan man vinna?</a:t>
            </a:r>
          </a:p>
          <a:p>
            <a:pPr marL="0" indent="0">
              <a:spcBef>
                <a:spcPts val="480"/>
              </a:spcBef>
              <a:spcAft>
                <a:spcPts val="960"/>
              </a:spcAft>
              <a:buNone/>
            </a:pPr>
            <a:r>
              <a:rPr lang="sv-SE" sz="18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	</a:t>
            </a:r>
            <a:r>
              <a:rPr lang="sv-SE" sz="1800" dirty="0">
                <a:solidFill>
                  <a:schemeClr val="bg1"/>
                </a:solidFill>
                <a:effectLst/>
                <a:latin typeface="Symbol" panose="05050102010706020507" pitchFamily="18" charset="2"/>
                <a:ea typeface="Calibri" panose="020F0502020204030204" pitchFamily="34" charset="0"/>
              </a:rPr>
              <a:t>·</a:t>
            </a:r>
            <a:r>
              <a:rPr lang="sv-SE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        </a:t>
            </a:r>
            <a:r>
              <a:rPr lang="sv-SE" sz="18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Första pris presentkort 300:-</a:t>
            </a:r>
            <a:endParaRPr lang="sv-SE" sz="1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spcBef>
                <a:spcPts val="480"/>
              </a:spcBef>
              <a:spcAft>
                <a:spcPts val="960"/>
              </a:spcAft>
              <a:buNone/>
            </a:pPr>
            <a:r>
              <a:rPr lang="sv-SE" sz="1800" dirty="0">
                <a:solidFill>
                  <a:schemeClr val="bg1"/>
                </a:solidFill>
                <a:effectLst/>
                <a:latin typeface="Symbol" panose="05050102010706020507" pitchFamily="18" charset="2"/>
                <a:ea typeface="Calibri" panose="020F0502020204030204" pitchFamily="34" charset="0"/>
              </a:rPr>
              <a:t>	·</a:t>
            </a:r>
            <a:r>
              <a:rPr lang="sv-SE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        </a:t>
            </a:r>
            <a:r>
              <a:rPr lang="sv-SE" sz="18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Andra pris presentkort 200:-</a:t>
            </a:r>
            <a:endParaRPr lang="sv-SE" sz="1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spcBef>
                <a:spcPts val="480"/>
              </a:spcBef>
              <a:spcAft>
                <a:spcPts val="960"/>
              </a:spcAft>
              <a:buNone/>
            </a:pPr>
            <a:r>
              <a:rPr lang="sv-SE" sz="1800" dirty="0">
                <a:solidFill>
                  <a:schemeClr val="bg1"/>
                </a:solidFill>
                <a:effectLst/>
                <a:latin typeface="Symbol" panose="05050102010706020507" pitchFamily="18" charset="2"/>
                <a:ea typeface="Calibri" panose="020F0502020204030204" pitchFamily="34" charset="0"/>
              </a:rPr>
              <a:t>	·</a:t>
            </a:r>
            <a:r>
              <a:rPr lang="sv-SE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        </a:t>
            </a:r>
            <a:r>
              <a:rPr lang="sv-SE" sz="18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Tredje pris presentkort 100:-</a:t>
            </a:r>
          </a:p>
          <a:p>
            <a:pPr lvl="2">
              <a:spcBef>
                <a:spcPts val="480"/>
              </a:spcBef>
              <a:spcAft>
                <a:spcPts val="960"/>
              </a:spcAft>
            </a:pPr>
            <a:r>
              <a:rPr lang="sv-SE" sz="1800" dirty="0">
                <a:solidFill>
                  <a:schemeClr val="bg1"/>
                </a:solidFill>
                <a:latin typeface="Open Sans" panose="020B0606030504020204" pitchFamily="34" charset="0"/>
                <a:ea typeface="Calibri" panose="020F0502020204030204" pitchFamily="34" charset="0"/>
              </a:rPr>
              <a:t>Bland alla röstande kommer vi att lotta ut 2 presentkort á 100:-.</a:t>
            </a:r>
          </a:p>
          <a:p>
            <a:pPr marL="0" indent="0">
              <a:spcBef>
                <a:spcPts val="480"/>
              </a:spcBef>
              <a:spcAft>
                <a:spcPts val="960"/>
              </a:spcAft>
              <a:buNone/>
            </a:pPr>
            <a:endParaRPr lang="sv-SE" sz="1800" dirty="0">
              <a:solidFill>
                <a:schemeClr val="bg1"/>
              </a:solidFill>
              <a:effectLst/>
              <a:latin typeface="Open Sans" panose="020B0606030504020204" pitchFamily="34" charset="0"/>
              <a:ea typeface="Calibri" panose="020F0502020204030204" pitchFamily="34" charset="0"/>
            </a:endParaRPr>
          </a:p>
          <a:p>
            <a:pPr marL="0" indent="0">
              <a:spcBef>
                <a:spcPts val="480"/>
              </a:spcBef>
              <a:spcAft>
                <a:spcPts val="960"/>
              </a:spcAft>
              <a:buNone/>
            </a:pPr>
            <a:endParaRPr lang="sv-SE" sz="1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sv-SE" dirty="0"/>
          </a:p>
        </p:txBody>
      </p:sp>
      <p:pic>
        <p:nvPicPr>
          <p:cNvPr id="7" name="Bild 1">
            <a:extLst>
              <a:ext uri="{FF2B5EF4-FFF2-40B4-BE49-F238E27FC236}">
                <a16:creationId xmlns:a16="http://schemas.microsoft.com/office/drawing/2014/main" id="{DC827F72-D0D6-427B-BD01-6BAEDD724E4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609" y="230188"/>
            <a:ext cx="1816926" cy="13701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9790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9DC3B204-4E34-42F7-9004-085FAD271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Bidrag # 1 - ”Nu startar konserten!” </a:t>
            </a:r>
          </a:p>
        </p:txBody>
      </p:sp>
      <p:pic>
        <p:nvPicPr>
          <p:cNvPr id="7" name="Platshållare för innehåll 6">
            <a:extLst>
              <a:ext uri="{FF2B5EF4-FFF2-40B4-BE49-F238E27FC236}">
                <a16:creationId xmlns:a16="http://schemas.microsoft.com/office/drawing/2014/main" id="{FC211C8C-5F49-47CD-A82B-BA1362DC8C4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324" r="2324"/>
          <a:stretch/>
        </p:blipFill>
        <p:spPr/>
      </p:pic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06DF72A-02B7-4D5D-BB98-29CEE082040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v-SE" dirty="0"/>
          </a:p>
          <a:p>
            <a:r>
              <a:rPr lang="sv-SE" dirty="0"/>
              <a:t>Bilden är från en konsert med Bruce Springsteen 18/7 och är tagen precis vid starten på konserten. </a:t>
            </a:r>
          </a:p>
        </p:txBody>
      </p:sp>
    </p:spTree>
    <p:extLst>
      <p:ext uri="{BB962C8B-B14F-4D97-AF65-F5344CB8AC3E}">
        <p14:creationId xmlns:p14="http://schemas.microsoft.com/office/powerpoint/2010/main" val="396323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9DC3B204-4E34-42F7-9004-085FAD271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Bidrag # 2</a:t>
            </a:r>
          </a:p>
        </p:txBody>
      </p:sp>
      <p:pic>
        <p:nvPicPr>
          <p:cNvPr id="18" name="Bildobjekt 17">
            <a:extLst>
              <a:ext uri="{FF2B5EF4-FFF2-40B4-BE49-F238E27FC236}">
                <a16:creationId xmlns:a16="http://schemas.microsoft.com/office/drawing/2014/main" id="{2EF6C17C-682D-4385-A662-60C258952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0503" y="921658"/>
            <a:ext cx="4957226" cy="531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503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9DC3B204-4E34-42F7-9004-085FAD271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Bidrag # 3</a:t>
            </a:r>
          </a:p>
        </p:txBody>
      </p:sp>
      <p:pic>
        <p:nvPicPr>
          <p:cNvPr id="9" name="Platshållare för innehåll 8">
            <a:extLst>
              <a:ext uri="{FF2B5EF4-FFF2-40B4-BE49-F238E27FC236}">
                <a16:creationId xmlns:a16="http://schemas.microsoft.com/office/drawing/2014/main" id="{6EAC741D-DA05-4E19-8BE6-AD6575384A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3188" y="1116558"/>
            <a:ext cx="6172200" cy="4615358"/>
          </a:xfrm>
        </p:spPr>
      </p:pic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83A79B9C-4F42-40A3-A5E2-D3E0D5DAE4D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v-SE" dirty="0"/>
          </a:p>
          <a:p>
            <a:r>
              <a:rPr lang="sv-SE" dirty="0"/>
              <a:t>Starten på segelbåtstävlingen för modellbåtar i </a:t>
            </a:r>
            <a:r>
              <a:rPr lang="sv-SE" dirty="0" err="1"/>
              <a:t>Grythem</a:t>
            </a:r>
            <a:r>
              <a:rPr lang="sv-SE" dirty="0"/>
              <a:t> sommaren 2024</a:t>
            </a:r>
          </a:p>
        </p:txBody>
      </p:sp>
    </p:spTree>
    <p:extLst>
      <p:ext uri="{BB962C8B-B14F-4D97-AF65-F5344CB8AC3E}">
        <p14:creationId xmlns:p14="http://schemas.microsoft.com/office/powerpoint/2010/main" val="729074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9DC3B204-4E34-42F7-9004-085FAD271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Bidrag # 4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DAA6502-19B2-40F3-A0C0-02CEE245F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v-SE" dirty="0"/>
          </a:p>
          <a:p>
            <a:r>
              <a:rPr lang="sv-SE" dirty="0"/>
              <a:t>Start som kapten på </a:t>
            </a:r>
            <a:r>
              <a:rPr lang="sv-SE" dirty="0" err="1"/>
              <a:t>räkbåten</a:t>
            </a:r>
            <a:r>
              <a:rPr lang="sv-SE" dirty="0"/>
              <a:t> :)</a:t>
            </a:r>
          </a:p>
        </p:txBody>
      </p:sp>
      <p:pic>
        <p:nvPicPr>
          <p:cNvPr id="13" name="Platshållare för bild 12">
            <a:extLst>
              <a:ext uri="{FF2B5EF4-FFF2-40B4-BE49-F238E27FC236}">
                <a16:creationId xmlns:a16="http://schemas.microsoft.com/office/drawing/2014/main" id="{65634D0E-52F5-4E06-BFF6-8B3D0F2D216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3255" r="3255"/>
          <a:stretch/>
        </p:blipFill>
        <p:spPr/>
      </p:pic>
    </p:spTree>
    <p:extLst>
      <p:ext uri="{BB962C8B-B14F-4D97-AF65-F5344CB8AC3E}">
        <p14:creationId xmlns:p14="http://schemas.microsoft.com/office/powerpoint/2010/main" val="282675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9DC3B204-4E34-42F7-9004-085FAD271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Bidrag # 5</a:t>
            </a:r>
          </a:p>
        </p:txBody>
      </p:sp>
      <p:pic>
        <p:nvPicPr>
          <p:cNvPr id="10" name="Platshållare för bild 9">
            <a:extLst>
              <a:ext uri="{FF2B5EF4-FFF2-40B4-BE49-F238E27FC236}">
                <a16:creationId xmlns:a16="http://schemas.microsoft.com/office/drawing/2014/main" id="{61952696-53EE-41AB-A285-9B694725756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2015" b="2015"/>
          <a:stretch/>
        </p:blipFill>
        <p:spPr/>
      </p:pic>
    </p:spTree>
    <p:extLst>
      <p:ext uri="{BB962C8B-B14F-4D97-AF65-F5344CB8AC3E}">
        <p14:creationId xmlns:p14="http://schemas.microsoft.com/office/powerpoint/2010/main" val="2038236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9DC3B204-4E34-42F7-9004-085FAD271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Bidrag # 6</a:t>
            </a:r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9B1E7F1F-C405-401E-AB98-D9EBF495D85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v-SE" dirty="0"/>
          </a:p>
          <a:p>
            <a:r>
              <a:rPr lang="sv-SE" dirty="0"/>
              <a:t>Start av rymdskepp på Boda Borg i Östersund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D4F94FD5-AE71-4FD1-961C-6D41CD897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5684" y="571500"/>
            <a:ext cx="425263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876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9DC3B204-4E34-42F7-9004-085FAD271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Bidrag # 7</a:t>
            </a:r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9B1E7F1F-C405-401E-AB98-D9EBF495D85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v-SE" dirty="0"/>
          </a:p>
          <a:p>
            <a:r>
              <a:rPr lang="sv-SE" dirty="0"/>
              <a:t>Starten på en trevlig sommardag på Smalspåret.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8CE2D649-23E1-4825-9687-C33663F96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795335"/>
            <a:ext cx="4383314" cy="548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49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9DC3B204-4E34-42F7-9004-085FAD271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Bidrag # 8</a:t>
            </a:r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9B1E7F1F-C405-401E-AB98-D9EBF495D85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v-SE" dirty="0"/>
          </a:p>
          <a:p>
            <a:r>
              <a:rPr lang="sv-SE" dirty="0"/>
              <a:t>STARTEN i ett flugfiskekast vid sjön Rogen, Härjedalen.</a:t>
            </a:r>
          </a:p>
        </p:txBody>
      </p:sp>
      <p:pic>
        <p:nvPicPr>
          <p:cNvPr id="8" name="Platshållare för bild 7">
            <a:extLst>
              <a:ext uri="{FF2B5EF4-FFF2-40B4-BE49-F238E27FC236}">
                <a16:creationId xmlns:a16="http://schemas.microsoft.com/office/drawing/2014/main" id="{5FC5E620-21EC-402C-A1DF-611FBA92966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508" r="2508"/>
          <a:stretch/>
        </p:blipFill>
        <p:spPr/>
      </p:pic>
    </p:spTree>
    <p:extLst>
      <p:ext uri="{BB962C8B-B14F-4D97-AF65-F5344CB8AC3E}">
        <p14:creationId xmlns:p14="http://schemas.microsoft.com/office/powerpoint/2010/main" val="753198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222</Words>
  <Application>Microsoft Office PowerPoint</Application>
  <PresentationFormat>Bredbild</PresentationFormat>
  <Paragraphs>35</Paragraphs>
  <Slides>9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Open Sans</vt:lpstr>
      <vt:lpstr>Symbol</vt:lpstr>
      <vt:lpstr>Times New Roman</vt:lpstr>
      <vt:lpstr>Office-tema</vt:lpstr>
      <vt:lpstr>Fototävling 2024 - START</vt:lpstr>
      <vt:lpstr>Bidrag # 1 - ”Nu startar konserten!” </vt:lpstr>
      <vt:lpstr>Bidrag # 2</vt:lpstr>
      <vt:lpstr>Bidrag # 3</vt:lpstr>
      <vt:lpstr>Bidrag # 4</vt:lpstr>
      <vt:lpstr>Bidrag # 5</vt:lpstr>
      <vt:lpstr>Bidrag # 6</vt:lpstr>
      <vt:lpstr>Bidrag # 7</vt:lpstr>
      <vt:lpstr>Bidrag # 8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Bidrag # 1 - ”Nu startar konserten!” </dc:title>
  <dc:creator>Aldén Evelina, PRefig</dc:creator>
  <cp:lastModifiedBy>Aldén Evelina, PRefig</cp:lastModifiedBy>
  <cp:revision>7</cp:revision>
  <dcterms:created xsi:type="dcterms:W3CDTF">2024-09-12T09:10:25Z</dcterms:created>
  <dcterms:modified xsi:type="dcterms:W3CDTF">2024-09-19T12:05:29Z</dcterms:modified>
</cp:coreProperties>
</file>