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BB900-380B-40CA-A4A0-A601C43A6FFE}" type="datetimeFigureOut">
              <a:rPr lang="sv-SE" smtClean="0"/>
              <a:t>2015-02-03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1D891-F5E3-4956-8725-7681D2E933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170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1D891-F5E3-4956-8725-7681D2E9330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973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06-5868-4193-B33F-7D8519B199A9}" type="datetimeFigureOut">
              <a:rPr lang="sv-SE" smtClean="0"/>
              <a:t>2015-02-03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5626-518F-4780-9783-8000939F69B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06-5868-4193-B33F-7D8519B199A9}" type="datetimeFigureOut">
              <a:rPr lang="sv-SE" smtClean="0"/>
              <a:t>2015-02-03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5626-518F-4780-9783-8000939F69B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06-5868-4193-B33F-7D8519B199A9}" type="datetimeFigureOut">
              <a:rPr lang="sv-SE" smtClean="0"/>
              <a:t>2015-02-03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5626-518F-4780-9783-8000939F69B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06-5868-4193-B33F-7D8519B199A9}" type="datetimeFigureOut">
              <a:rPr lang="sv-SE" smtClean="0"/>
              <a:t>2015-02-03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5626-518F-4780-9783-8000939F69B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06-5868-4193-B33F-7D8519B199A9}" type="datetimeFigureOut">
              <a:rPr lang="sv-SE" smtClean="0"/>
              <a:t>2015-02-03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5626-518F-4780-9783-8000939F69B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06-5868-4193-B33F-7D8519B199A9}" type="datetimeFigureOut">
              <a:rPr lang="sv-SE" smtClean="0"/>
              <a:t>2015-02-03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5626-518F-4780-9783-8000939F69B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06-5868-4193-B33F-7D8519B199A9}" type="datetimeFigureOut">
              <a:rPr lang="sv-SE" smtClean="0"/>
              <a:t>2015-02-03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5626-518F-4780-9783-8000939F69B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06-5868-4193-B33F-7D8519B199A9}" type="datetimeFigureOut">
              <a:rPr lang="sv-SE" smtClean="0"/>
              <a:t>2015-02-03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5626-518F-4780-9783-8000939F69B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06-5868-4193-B33F-7D8519B199A9}" type="datetimeFigureOut">
              <a:rPr lang="sv-SE" smtClean="0"/>
              <a:t>2015-02-03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5626-518F-4780-9783-8000939F69B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06-5868-4193-B33F-7D8519B199A9}" type="datetimeFigureOut">
              <a:rPr lang="sv-SE" smtClean="0"/>
              <a:t>2015-02-03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5626-518F-4780-9783-8000939F69B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06-5868-4193-B33F-7D8519B199A9}" type="datetimeFigureOut">
              <a:rPr lang="sv-SE" smtClean="0"/>
              <a:t>2015-02-03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5626-518F-4780-9783-8000939F69B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22A06-5868-4193-B33F-7D8519B199A9}" type="datetimeFigureOut">
              <a:rPr lang="sv-SE" smtClean="0"/>
              <a:t>2015-02-03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05626-518F-4780-9783-8000939F69B5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google.se/url?sa=i&amp;rct=j&amp;q=&amp;esrc=s&amp;frm=1&amp;source=images&amp;cd=&amp;cad=rja&amp;docid=hwj0URSgdn8QhM&amp;tbnid=MERnivKFvicabM:&amp;ved=0CAUQjRw&amp;url=http://curlsask.ca/member-services/club-development/curling-ice-dimensions/&amp;ei=RKCcUo-IMYTOygPrrYGgDQ&amp;bvm=bv.57155469,d.bGQ&amp;psig=AFQjCNEuAllnm6nTT0JoL7ZJtCU5wVQvzw&amp;ust=1386082293645170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hyperlink" Target="mailto:conny.kihlstrom@trafikverket.se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curlsask.ca/wp-content/uploads/sites/3/2013/07/Canadian-Curling-Dimension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524250"/>
            <a:ext cx="5334000" cy="3333750"/>
          </a:xfrm>
          <a:prstGeom prst="rect">
            <a:avLst/>
          </a:prstGeom>
          <a:noFill/>
        </p:spPr>
      </p:pic>
      <p:sp>
        <p:nvSpPr>
          <p:cNvPr id="9" name="Rektangel 8"/>
          <p:cNvSpPr/>
          <p:nvPr/>
        </p:nvSpPr>
        <p:spPr>
          <a:xfrm>
            <a:off x="251520" y="3501008"/>
            <a:ext cx="3744416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Curlingbanan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1763688" y="25283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Nybörjarcurling Strömsbro IP, </a:t>
            </a:r>
            <a:r>
              <a:rPr lang="sv-SE" b="1" dirty="0" smtClean="0"/>
              <a:t>klockan </a:t>
            </a:r>
            <a:r>
              <a:rPr lang="sv-SE" b="1" dirty="0" smtClean="0"/>
              <a:t>18-20 </a:t>
            </a:r>
            <a:r>
              <a:rPr lang="sv-SE" b="1" dirty="0" smtClean="0"/>
              <a:t>den </a:t>
            </a:r>
            <a:r>
              <a:rPr lang="sv-SE" b="1" dirty="0" smtClean="0"/>
              <a:t>19 </a:t>
            </a:r>
            <a:r>
              <a:rPr lang="sv-SE" b="1" dirty="0" smtClean="0"/>
              <a:t>mars 2015</a:t>
            </a:r>
            <a:endParaRPr lang="sv-SE" b="1" dirty="0"/>
          </a:p>
        </p:txBody>
      </p:sp>
      <p:sp>
        <p:nvSpPr>
          <p:cNvPr id="13" name="textruta 12"/>
          <p:cNvSpPr txBox="1"/>
          <p:nvPr/>
        </p:nvSpPr>
        <p:spPr>
          <a:xfrm>
            <a:off x="426582" y="1411422"/>
            <a:ext cx="882047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Här kommer några tips och regler:</a:t>
            </a:r>
          </a:p>
          <a:p>
            <a:endParaRPr lang="sv-SE" sz="1400" dirty="0"/>
          </a:p>
          <a:p>
            <a:r>
              <a:rPr lang="sv-SE" sz="1400" dirty="0" smtClean="0"/>
              <a:t>Det är lite kallt i </a:t>
            </a:r>
            <a:r>
              <a:rPr lang="sv-SE" sz="1400" dirty="0" smtClean="0"/>
              <a:t>hallen, ca 5 +, inga snäva plagg på underkroppen</a:t>
            </a:r>
            <a:endParaRPr lang="sv-SE" sz="1400" dirty="0" smtClean="0"/>
          </a:p>
          <a:p>
            <a:r>
              <a:rPr lang="sv-SE" sz="1400" dirty="0" smtClean="0"/>
              <a:t>Hjälp </a:t>
            </a:r>
            <a:r>
              <a:rPr lang="sv-SE" sz="1400" dirty="0" smtClean="0"/>
              <a:t>upp dom som ligger och sprattlar</a:t>
            </a:r>
          </a:p>
          <a:p>
            <a:r>
              <a:rPr lang="sv-SE" sz="1400" dirty="0" smtClean="0"/>
              <a:t>	Utrustning </a:t>
            </a:r>
            <a:r>
              <a:rPr lang="sv-SE" sz="1400" dirty="0" smtClean="0"/>
              <a:t>finns på plats (skor, sop och hjälm)</a:t>
            </a:r>
          </a:p>
          <a:p>
            <a:r>
              <a:rPr lang="sv-SE" sz="1400" dirty="0" smtClean="0"/>
              <a:t>	</a:t>
            </a:r>
            <a:r>
              <a:rPr lang="sv-SE" sz="1400" dirty="0" smtClean="0"/>
              <a:t>Lyft </a:t>
            </a:r>
            <a:r>
              <a:rPr lang="sv-SE" sz="1400" dirty="0" smtClean="0"/>
              <a:t>aldrig </a:t>
            </a:r>
            <a:r>
              <a:rPr lang="sv-SE" sz="1400" dirty="0" smtClean="0"/>
              <a:t>stenen, den väger 20 kg</a:t>
            </a:r>
          </a:p>
          <a:p>
            <a:r>
              <a:rPr lang="sv-SE" sz="1400" dirty="0" smtClean="0"/>
              <a:t>		</a:t>
            </a:r>
            <a:r>
              <a:rPr lang="sv-SE" sz="1400" dirty="0" smtClean="0"/>
              <a:t>	</a:t>
            </a:r>
            <a:r>
              <a:rPr lang="sv-SE" sz="1400" dirty="0"/>
              <a:t>Fritidsföreningen står för halva kostnaden</a:t>
            </a:r>
          </a:p>
          <a:p>
            <a:r>
              <a:rPr lang="sv-SE" sz="1400" dirty="0" smtClean="0"/>
              <a:t>				</a:t>
            </a:r>
            <a:r>
              <a:rPr lang="sv-SE" sz="1400" dirty="0" err="1" smtClean="0"/>
              <a:t>Stretccchhha</a:t>
            </a:r>
            <a:r>
              <a:rPr lang="sv-SE" sz="1400" dirty="0" smtClean="0"/>
              <a:t> </a:t>
            </a:r>
            <a:r>
              <a:rPr lang="sv-SE" sz="1400" dirty="0" smtClean="0"/>
              <a:t>och träna sopning hemma före </a:t>
            </a:r>
            <a:r>
              <a:rPr lang="sv-SE" sz="1400" dirty="0" smtClean="0"/>
              <a:t>aktivitet					</a:t>
            </a:r>
            <a:r>
              <a:rPr lang="sv-SE" sz="1400" dirty="0" smtClean="0"/>
              <a:t>		</a:t>
            </a:r>
            <a:r>
              <a:rPr lang="sv-SE" sz="1400" dirty="0" smtClean="0"/>
              <a:t>Gå </a:t>
            </a:r>
            <a:r>
              <a:rPr lang="sv-SE" sz="1400" dirty="0" smtClean="0"/>
              <a:t>på promenad utan era broddar före </a:t>
            </a:r>
            <a:r>
              <a:rPr lang="sv-SE" sz="1400" dirty="0" smtClean="0"/>
              <a:t>						dagen C</a:t>
            </a:r>
          </a:p>
          <a:p>
            <a:r>
              <a:rPr lang="sv-SE" sz="1400" dirty="0"/>
              <a:t>	</a:t>
            </a:r>
            <a:r>
              <a:rPr lang="sv-SE" sz="1400" dirty="0" smtClean="0"/>
              <a:t>					Frågor, ta kontakt med han längst ned</a:t>
            </a:r>
            <a:endParaRPr lang="sv-SE" sz="1400" dirty="0" smtClean="0"/>
          </a:p>
          <a:p>
            <a:r>
              <a:rPr lang="sv-SE" sz="1400" dirty="0" smtClean="0"/>
              <a:t>						Sand får inte medtagas</a:t>
            </a:r>
          </a:p>
          <a:p>
            <a:r>
              <a:rPr lang="sv-SE" sz="1400" dirty="0" smtClean="0"/>
              <a:t>						OBS! Var aktsam och backa </a:t>
            </a:r>
            <a:r>
              <a:rPr lang="sv-SE" sz="1400" dirty="0" smtClean="0"/>
              <a:t>aldrig på isen</a:t>
            </a:r>
            <a:endParaRPr lang="sv-SE" sz="1400" dirty="0" smtClean="0"/>
          </a:p>
          <a:p>
            <a:r>
              <a:rPr lang="sv-SE" sz="1400" dirty="0" smtClean="0"/>
              <a:t>						Skratta högt och länge bringar 						</a:t>
            </a:r>
            <a:r>
              <a:rPr lang="sv-SE" sz="1400" dirty="0" smtClean="0"/>
              <a:t>	ingen </a:t>
            </a:r>
            <a:r>
              <a:rPr lang="sv-SE" sz="1400" dirty="0" smtClean="0"/>
              <a:t>utvisning</a:t>
            </a:r>
          </a:p>
          <a:p>
            <a:r>
              <a:rPr lang="sv-SE" sz="1400" dirty="0" smtClean="0"/>
              <a:t>						Kasta kulan eller slänga klotet 						</a:t>
            </a:r>
            <a:r>
              <a:rPr lang="sv-SE" sz="1400" dirty="0" smtClean="0"/>
              <a:t>	heter </a:t>
            </a:r>
            <a:r>
              <a:rPr lang="sv-SE" sz="1400" dirty="0" smtClean="0"/>
              <a:t>att ’sätta stenen’</a:t>
            </a:r>
          </a:p>
          <a:p>
            <a:r>
              <a:rPr lang="sv-SE" sz="1400" dirty="0" smtClean="0"/>
              <a:t>						Håll i kvasten hårt, den är ert 							bästa stöd</a:t>
            </a:r>
            <a:r>
              <a:rPr lang="sv-SE" sz="1400" dirty="0" smtClean="0"/>
              <a:t>!</a:t>
            </a:r>
          </a:p>
          <a:p>
            <a:pPr lvl="8"/>
            <a:r>
              <a:rPr lang="sv-SE" sz="1400" dirty="0" smtClean="0"/>
              <a:t>		Först </a:t>
            </a:r>
            <a:r>
              <a:rPr lang="sv-SE" sz="1400" dirty="0"/>
              <a:t>till kvarn, max 32 </a:t>
            </a:r>
            <a:r>
              <a:rPr lang="sv-SE" sz="1400" dirty="0" err="1"/>
              <a:t>st</a:t>
            </a:r>
            <a:endParaRPr lang="sv-SE" sz="1400" dirty="0"/>
          </a:p>
          <a:p>
            <a:r>
              <a:rPr lang="sv-SE" sz="1400" dirty="0" smtClean="0"/>
              <a:t>						Anmälan=betalning </a:t>
            </a:r>
            <a:r>
              <a:rPr lang="sv-SE" sz="1400" dirty="0" smtClean="0"/>
              <a:t>125 kr senast 							den </a:t>
            </a:r>
            <a:r>
              <a:rPr lang="sv-SE" sz="1400" b="1" dirty="0" smtClean="0"/>
              <a:t>6 mars pg 362102-6 och ett mejl 							med namn till </a:t>
            </a:r>
          </a:p>
          <a:p>
            <a:r>
              <a:rPr lang="sv-SE" sz="1400" dirty="0"/>
              <a:t>	</a:t>
            </a:r>
            <a:r>
              <a:rPr lang="sv-SE" sz="1400" dirty="0" smtClean="0"/>
              <a:t>					</a:t>
            </a:r>
            <a:r>
              <a:rPr lang="sv-SE" sz="1400" dirty="0" smtClean="0">
                <a:hlinkClick r:id="rId5"/>
              </a:rPr>
              <a:t>conny.kihlstrom@trafikverket.se</a:t>
            </a:r>
            <a:endParaRPr lang="sv-SE" sz="1400" dirty="0" smtClean="0"/>
          </a:p>
          <a:p>
            <a:r>
              <a:rPr lang="sv-SE" dirty="0" smtClean="0"/>
              <a:t>						</a:t>
            </a:r>
            <a:endParaRPr lang="sv-SE" dirty="0" smtClean="0"/>
          </a:p>
          <a:p>
            <a:endParaRPr lang="sv-SE" sz="1200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892520"/>
            <a:ext cx="1682502" cy="1458295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190" y="673803"/>
            <a:ext cx="1401256" cy="1230567"/>
          </a:xfrm>
          <a:prstGeom prst="rect">
            <a:avLst/>
          </a:prstGeom>
        </p:spPr>
      </p:pic>
      <p:pic>
        <p:nvPicPr>
          <p:cNvPr id="1026" name="Bild 1" descr="http://www.trvff.se/upload/Filer/Gavleborg/gavleborg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3770"/>
            <a:ext cx="1512168" cy="110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41</Words>
  <Application>Microsoft Office PowerPoint</Application>
  <PresentationFormat>Bildspel på skärmen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Company>Trafikverket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kihlstromc</dc:creator>
  <cp:lastModifiedBy>Kihlström Conny, IVms</cp:lastModifiedBy>
  <cp:revision>21</cp:revision>
  <dcterms:created xsi:type="dcterms:W3CDTF">2013-12-02T14:51:04Z</dcterms:created>
  <dcterms:modified xsi:type="dcterms:W3CDTF">2015-02-03T14:06:13Z</dcterms:modified>
</cp:coreProperties>
</file>